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21"/>
  </p:notesMasterIdLst>
  <p:handoutMasterIdLst>
    <p:handoutMasterId r:id="rId22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394" r:id="rId18"/>
    <p:sldId id="409" r:id="rId19"/>
    <p:sldId id="275" r:id="rId20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2019-06-18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2019-06-18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14-3. </a:t>
            </a:r>
            <a:r>
              <a:rPr lang="ko-KR" altLang="en-US" b="1" dirty="0" smtClean="0">
                <a:solidFill>
                  <a:schemeClr val="tx1"/>
                </a:solidFill>
              </a:rPr>
              <a:t>입출력 관련 </a:t>
            </a:r>
            <a:r>
              <a:rPr lang="en-US" altLang="ko-KR" b="1" dirty="0" smtClean="0">
                <a:solidFill>
                  <a:schemeClr val="tx1"/>
                </a:solidFill>
              </a:rPr>
              <a:t>API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필드</a:t>
            </a:r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4" y="1066800"/>
            <a:ext cx="740092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5" y="5131676"/>
            <a:ext cx="742030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691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필드</a:t>
            </a:r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16280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47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java.io </a:t>
            </a:r>
            <a:r>
              <a:rPr lang="ko-KR" altLang="en-US" dirty="0" smtClean="0"/>
              <a:t>패키지에서 제공하는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클래스는 파일 및 폴더 정보 제공 역할 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경로 </a:t>
            </a:r>
            <a:r>
              <a:rPr lang="ko-KR" altLang="en-US" dirty="0" err="1" smtClean="0"/>
              <a:t>구분자는</a:t>
            </a:r>
            <a:r>
              <a:rPr lang="ko-KR" altLang="en-US" dirty="0" smtClean="0"/>
              <a:t> 운영체제마다 조금씩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윈도우에서는 </a:t>
            </a:r>
            <a:r>
              <a:rPr lang="en-US" altLang="ko-KR" dirty="0" smtClean="0">
                <a:latin typeface="Calibri"/>
              </a:rPr>
              <a:t>\ </a:t>
            </a:r>
            <a:r>
              <a:rPr lang="ko-KR" altLang="en-US" dirty="0" smtClean="0">
                <a:latin typeface="Calibri"/>
              </a:rPr>
              <a:t>및 </a:t>
            </a:r>
            <a:r>
              <a:rPr lang="en-US" altLang="ko-KR" dirty="0" smtClean="0">
                <a:latin typeface="Calibri"/>
              </a:rPr>
              <a:t>/ </a:t>
            </a:r>
            <a:r>
              <a:rPr lang="ko-KR" altLang="en-US" dirty="0" smtClean="0">
                <a:latin typeface="Calibri"/>
              </a:rPr>
              <a:t>모두 사용 가능</a:t>
            </a:r>
            <a:endParaRPr lang="en-US" altLang="ko-KR" dirty="0" smtClean="0">
              <a:latin typeface="Calibri"/>
            </a:endParaRPr>
          </a:p>
          <a:p>
            <a:pPr lvl="2"/>
            <a:endParaRPr lang="en-US" altLang="ko-KR" sz="800" dirty="0">
              <a:latin typeface="Calibri"/>
            </a:endParaRPr>
          </a:p>
          <a:p>
            <a:pPr lvl="1"/>
            <a:r>
              <a:rPr lang="ko-KR" altLang="en-US" dirty="0" smtClean="0">
                <a:latin typeface="Calibri"/>
              </a:rPr>
              <a:t>해당 경로에 실제로 파일이나 폴더 있는지 확인하려면 </a:t>
            </a:r>
            <a:r>
              <a:rPr lang="en-US" altLang="ko-KR" dirty="0" smtClean="0">
                <a:latin typeface="Calibri"/>
              </a:rPr>
              <a:t>File </a:t>
            </a:r>
            <a:r>
              <a:rPr lang="ko-KR" altLang="en-US" dirty="0" smtClean="0">
                <a:latin typeface="Calibri"/>
              </a:rPr>
              <a:t>객체 </a:t>
            </a:r>
            <a:r>
              <a:rPr lang="ko-KR" altLang="en-US" dirty="0" err="1" smtClean="0">
                <a:latin typeface="Calibri"/>
              </a:rPr>
              <a:t>생성후</a:t>
            </a:r>
            <a:r>
              <a:rPr lang="ko-KR" altLang="en-US" dirty="0" smtClean="0">
                <a:latin typeface="Calibri"/>
              </a:rPr>
              <a:t> </a:t>
            </a:r>
            <a:r>
              <a:rPr lang="en-US" altLang="ko-KR" dirty="0" smtClean="0">
                <a:latin typeface="Calibri"/>
              </a:rPr>
              <a:t>exists() </a:t>
            </a:r>
            <a:r>
              <a:rPr lang="ko-KR" altLang="en-US" dirty="0" err="1" smtClean="0">
                <a:latin typeface="Calibri"/>
              </a:rPr>
              <a:t>메소드</a:t>
            </a:r>
            <a:r>
              <a:rPr lang="ko-KR" altLang="en-US" dirty="0" smtClean="0">
                <a:latin typeface="Calibri"/>
              </a:rPr>
              <a:t> 호출</a:t>
            </a:r>
            <a:endParaRPr lang="en-US" altLang="ko-KR" dirty="0" smtClean="0">
              <a:latin typeface="Calibri"/>
            </a:endParaRPr>
          </a:p>
          <a:p>
            <a:pPr lvl="1"/>
            <a:endParaRPr lang="en-US" altLang="ko-KR" dirty="0">
              <a:latin typeface="Calibri"/>
            </a:endParaRPr>
          </a:p>
          <a:p>
            <a:pPr lvl="1"/>
            <a:endParaRPr lang="en-US" altLang="ko-KR" dirty="0" smtClean="0">
              <a:latin typeface="Calibri"/>
            </a:endParaRPr>
          </a:p>
          <a:p>
            <a:pPr lvl="1"/>
            <a:endParaRPr lang="en-US" altLang="ko-KR" sz="800" dirty="0">
              <a:latin typeface="Calibri"/>
            </a:endParaRPr>
          </a:p>
          <a:p>
            <a:pPr lvl="1"/>
            <a:r>
              <a:rPr lang="en-US" altLang="ko-KR" dirty="0" smtClean="0"/>
              <a:t>exists()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일 경우 다음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파일 혹은 폴더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543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2" y="3499693"/>
            <a:ext cx="75438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2" y="4724400"/>
            <a:ext cx="74807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exists()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라면 다음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 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52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90924"/>
            <a:ext cx="73152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9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File </a:t>
            </a:r>
            <a:r>
              <a:rPr lang="ko-KR" altLang="en-US" dirty="0" smtClean="0"/>
              <a:t>클래스 이용한 파일 및 폴더 정보 출력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37289"/>
            <a:ext cx="6781800" cy="492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16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6781800" cy="520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3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File </a:t>
            </a:r>
            <a:r>
              <a:rPr lang="ko-KR" altLang="en-US" dirty="0" smtClean="0"/>
              <a:t>객체는 파일 입출력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객체 생성 시 경로 정보 제공 목적으로도 사용됨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문자열 경로 대신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객체를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799"/>
            <a:ext cx="7086600" cy="198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4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System.in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자바는 콘솔에서 키보드의 데이터 </a:t>
            </a:r>
            <a:r>
              <a:rPr lang="ko-KR" altLang="en-US" dirty="0" err="1" smtClean="0"/>
              <a:t>입력받을</a:t>
            </a:r>
            <a:r>
              <a:rPr lang="ko-KR" altLang="en-US" dirty="0" smtClean="0"/>
              <a:t> 수 있도록 </a:t>
            </a:r>
            <a:r>
              <a:rPr lang="en-US" altLang="ko-KR" dirty="0" smtClean="0"/>
              <a:t>System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정적 필드 제공함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주로 </a:t>
            </a:r>
            <a:r>
              <a:rPr lang="en-US" altLang="ko-KR" dirty="0" err="1" smtClean="0"/>
              <a:t>InputStreamReader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BufferedReader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연결해서 사용하거나 </a:t>
            </a:r>
            <a:r>
              <a:rPr lang="en-US" altLang="ko-KR" dirty="0" smtClean="0"/>
              <a:t>Scanner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입력된 문자열 읽음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err="1" smtClean="0">
                <a:solidFill>
                  <a:srgbClr val="C00000"/>
                </a:solidFill>
              </a:rPr>
              <a:t>System.out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콘솔에서 키보드로 입력된 데이터를 </a:t>
            </a:r>
            <a:r>
              <a:rPr lang="en-US" altLang="ko-KR" dirty="0" smtClean="0"/>
              <a:t>System.</a:t>
            </a:r>
            <a:r>
              <a:rPr lang="en-US" altLang="ko-KR" dirty="0" smtClean="0"/>
              <a:t>in</a:t>
            </a:r>
            <a:r>
              <a:rPr lang="ko-KR" altLang="en-US" dirty="0" smtClean="0"/>
              <a:t>로 읽었다면 반대로 콘솔에서 모니터로 데이터 출력하기 위해서는 </a:t>
            </a:r>
            <a:r>
              <a:rPr lang="en-US" altLang="ko-KR" dirty="0" smtClean="0"/>
              <a:t>System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out </a:t>
            </a:r>
            <a:r>
              <a:rPr lang="ko-KR" altLang="en-US" dirty="0" smtClean="0"/>
              <a:t>정적 필드 사용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PrintStream</a:t>
            </a:r>
            <a:r>
              <a:rPr lang="ko-KR" altLang="en-US" dirty="0" smtClean="0"/>
              <a:t>이 제공하는 </a:t>
            </a:r>
            <a:r>
              <a:rPr lang="en-US" altLang="ko-KR" dirty="0" smtClean="0"/>
              <a:t>print(), </a:t>
            </a:r>
            <a:r>
              <a:rPr lang="en-US" altLang="ko-KR" dirty="0" err="1" smtClean="0"/>
              <a:t>println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이용하여 모니터로 출력 가능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Scanner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Scanner</a:t>
            </a:r>
            <a:r>
              <a:rPr lang="ko-KR" altLang="en-US" dirty="0"/>
              <a:t> </a:t>
            </a:r>
            <a:r>
              <a:rPr lang="ko-KR" altLang="en-US" dirty="0" smtClean="0"/>
              <a:t>클래스는 입출력 </a:t>
            </a:r>
            <a:r>
              <a:rPr lang="ko-KR" altLang="en-US" dirty="0" err="1" smtClean="0"/>
              <a:t>스트림도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스트림도</a:t>
            </a:r>
            <a:r>
              <a:rPr lang="ko-KR" altLang="en-US" dirty="0" smtClean="0"/>
              <a:t> 아님</a:t>
            </a:r>
            <a:r>
              <a:rPr lang="en-US" altLang="ko-KR" dirty="0" smtClean="0"/>
              <a:t>. Scanner</a:t>
            </a:r>
            <a:r>
              <a:rPr lang="ko-KR" altLang="en-US" dirty="0" smtClean="0"/>
              <a:t>는 문자 파일이나 바이트 기반 입출력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라인 단위 문자열을 쉽게 읽도록 하기 위해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패키지에서 제공하는 클래스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File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java.io </a:t>
            </a:r>
            <a:r>
              <a:rPr lang="ko-KR" altLang="en-US" dirty="0" smtClean="0"/>
              <a:t>패키지에서 제공하는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클래스는 파일 및 폴더 정보 제공하는 역할 함</a:t>
            </a:r>
            <a:r>
              <a:rPr lang="en-US" altLang="ko-KR" dirty="0" smtClean="0"/>
              <a:t>.</a:t>
            </a:r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아래 메뉴를 가지고 있는 콘솔 게시판을 만들어보세요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예외가 발생하여 프로그램이 종료되지 않도록 예외 처리에 주의하기 바랍니다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19274"/>
            <a:ext cx="7174269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9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시작하기 전에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/>
              <a:t>System.in </a:t>
            </a:r>
            <a:r>
              <a:rPr lang="ko-KR" altLang="en-US" sz="2000" dirty="0" smtClean="0"/>
              <a:t>필드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err="1"/>
              <a:t>System.out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필드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/>
              <a:t>File </a:t>
            </a:r>
            <a:r>
              <a:rPr lang="ko-KR" altLang="en-US" sz="2000" dirty="0"/>
              <a:t>클래스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키워드로 끝내는 </a:t>
            </a:r>
            <a:r>
              <a:rPr lang="ko-KR" altLang="en-US" sz="2000" dirty="0" smtClean="0"/>
              <a:t>핵심 포인트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확인문제</a:t>
            </a:r>
            <a:endParaRPr lang="en-US" altLang="ko-KR" sz="20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System.in, </a:t>
            </a:r>
            <a:r>
              <a:rPr lang="en-US" altLang="ko-KR" dirty="0" err="1" smtClean="0"/>
              <a:t>System.out</a:t>
            </a:r>
            <a:r>
              <a:rPr lang="en-US" altLang="ko-KR" dirty="0" smtClean="0"/>
              <a:t>, Scanner, File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자바 표준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이용해 다양한 기능을 제공한다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대표적으로 콘솔에서 입출력에 사용되는 </a:t>
            </a:r>
            <a:r>
              <a:rPr lang="en-US" altLang="ko-KR" dirty="0" smtClean="0"/>
              <a:t>System.in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System.out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PrintStream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콘솔 입출력 시 보조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사용하는 방법과 파일 입출력 시 부가적인 정보를 제공하는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클래스에 대해 알아본다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콘솔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(Console)</a:t>
            </a:r>
          </a:p>
          <a:p>
            <a:pPr lvl="1"/>
            <a:r>
              <a:rPr lang="ko-KR" altLang="en-US" dirty="0" smtClean="0"/>
              <a:t>시스템 사용하기 위해 키보드로 </a:t>
            </a:r>
            <a:r>
              <a:rPr lang="ko-KR" altLang="en-US" dirty="0" err="1" smtClean="0"/>
              <a:t>입력받고</a:t>
            </a:r>
            <a:r>
              <a:rPr lang="ko-KR" altLang="en-US" dirty="0" smtClean="0"/>
              <a:t> 모니터로 출력하는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콘솔로부터 데이터 </a:t>
            </a:r>
            <a:r>
              <a:rPr lang="ko-KR" altLang="en-US" dirty="0" err="1" smtClean="0"/>
              <a:t>입력받을</a:t>
            </a:r>
            <a:r>
              <a:rPr lang="ko-KR" altLang="en-US" dirty="0" smtClean="0"/>
              <a:t> 때 </a:t>
            </a:r>
            <a:r>
              <a:rPr lang="en-US" altLang="ko-KR" dirty="0" smtClean="0"/>
              <a:t>System.in </a:t>
            </a:r>
            <a:r>
              <a:rPr lang="ko-KR" altLang="en-US" dirty="0" smtClean="0"/>
              <a:t>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콘솔에 데이터 출력할 때 </a:t>
            </a:r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에러 출력 시에는 </a:t>
            </a:r>
            <a:r>
              <a:rPr lang="en-US" altLang="ko-KR" dirty="0" err="1" smtClean="0"/>
              <a:t>System.err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24124"/>
            <a:ext cx="7162800" cy="23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0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자바는 콘솔에서 키보드 데이터 </a:t>
            </a:r>
            <a:r>
              <a:rPr lang="ko-KR" altLang="en-US" dirty="0" err="1" smtClean="0"/>
              <a:t>입력받을</a:t>
            </a:r>
            <a:r>
              <a:rPr lang="ko-KR" altLang="en-US" dirty="0" smtClean="0"/>
              <a:t> 수 있도록 </a:t>
            </a:r>
            <a:r>
              <a:rPr lang="en-US" altLang="ko-KR" dirty="0" smtClean="0"/>
              <a:t>System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정적 필드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System.in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타입의 필드이므로 다음과 같이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변수로 참조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sz="800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키보드로부터 어떤 키가 입력되었는지 확인하려면 </a:t>
            </a:r>
            <a:r>
              <a:rPr lang="en-US" altLang="ko-KR" dirty="0" err="1" smtClean="0"/>
              <a:t>InputStream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read()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1byte </a:t>
            </a:r>
            <a:r>
              <a:rPr lang="ko-KR" altLang="en-US" dirty="0" smtClean="0"/>
              <a:t>읽음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r>
              <a:rPr lang="en-US" altLang="ko-KR" dirty="0" smtClean="0"/>
              <a:t>[Enter]</a:t>
            </a:r>
            <a:r>
              <a:rPr lang="ko-KR" altLang="en-US" dirty="0" smtClean="0"/>
              <a:t>키 입력 후 라인 단위로 전체 문자열 읽는 방식으로 변경할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InputStreamReader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보조스트림</a:t>
            </a:r>
            <a:r>
              <a:rPr lang="ko-KR" altLang="en-US" dirty="0" smtClean="0"/>
              <a:t> 연결하여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로 변환 후 라인 단위로 읽기 위해 </a:t>
            </a:r>
            <a:r>
              <a:rPr lang="en-US" altLang="ko-KR" dirty="0" err="1" smtClean="0"/>
              <a:t>BufferedReader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추가 연결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System.in </a:t>
            </a:r>
            <a:r>
              <a:rPr lang="ko-KR" altLang="en-US" dirty="0" smtClean="0"/>
              <a:t>필드</a:t>
            </a:r>
            <a:endParaRPr lang="ko-KR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391400" cy="76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1" y="2895600"/>
            <a:ext cx="7391400" cy="68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86" y="4038600"/>
            <a:ext cx="7354614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86" y="5867400"/>
            <a:ext cx="7386145" cy="50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7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키보드로부터 라인 단위 문자열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System.in </a:t>
            </a:r>
            <a:r>
              <a:rPr lang="ko-KR" altLang="en-US" dirty="0"/>
              <a:t>필드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467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89133"/>
            <a:ext cx="74676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3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콘솔에서 모니터로 데이터 출력하기 위해 </a:t>
            </a:r>
            <a:r>
              <a:rPr lang="en-US" altLang="ko-KR" dirty="0" smtClean="0"/>
              <a:t>System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out </a:t>
            </a:r>
            <a:r>
              <a:rPr lang="ko-KR" altLang="en-US" dirty="0" smtClean="0"/>
              <a:t>정적 필드 사용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PrintStream</a:t>
            </a:r>
            <a:r>
              <a:rPr lang="ko-KR" altLang="en-US" dirty="0" smtClean="0"/>
              <a:t>이 제공하는 </a:t>
            </a:r>
            <a:r>
              <a:rPr lang="en-US" altLang="ko-KR" dirty="0" smtClean="0"/>
              <a:t>print(), </a:t>
            </a:r>
            <a:r>
              <a:rPr lang="en-US" altLang="ko-KR" dirty="0" err="1" smtClean="0"/>
              <a:t>println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printif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467600" cy="2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46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Scanner</a:t>
            </a:r>
            <a:r>
              <a:rPr lang="ko-KR" altLang="en-US" dirty="0" smtClean="0"/>
              <a:t>로 입력된 문자열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필드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90674"/>
            <a:ext cx="7315200" cy="465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50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필드</a:t>
            </a:r>
          </a:p>
        </p:txBody>
      </p:sp>
      <p:pic>
        <p:nvPicPr>
          <p:cNvPr id="747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152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6858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0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18197</TotalTime>
  <Words>480</Words>
  <Application>Microsoft Office PowerPoint</Application>
  <PresentationFormat>화면 슬라이드 쇼(4:3)</PresentationFormat>
  <Paragraphs>79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굴림</vt:lpstr>
      <vt:lpstr>Arial</vt:lpstr>
      <vt:lpstr>Wingdings</vt:lpstr>
      <vt:lpstr>HY견고딕</vt:lpstr>
      <vt:lpstr>나눔스퀘어OTF</vt:lpstr>
      <vt:lpstr>Verdana</vt:lpstr>
      <vt:lpstr>Calibri</vt:lpstr>
      <vt:lpstr>돋움</vt:lpstr>
      <vt:lpstr>맑은 고딕</vt:lpstr>
      <vt:lpstr>5_디자인 사용자 지정</vt:lpstr>
      <vt:lpstr>14-3. 입출력 관련 API</vt:lpstr>
      <vt:lpstr>목차</vt:lpstr>
      <vt:lpstr>시작하기 전에</vt:lpstr>
      <vt:lpstr>시작하기 전에</vt:lpstr>
      <vt:lpstr>System.in 필드</vt:lpstr>
      <vt:lpstr>System.in 필드</vt:lpstr>
      <vt:lpstr>System.out 필드</vt:lpstr>
      <vt:lpstr>System.out 필드</vt:lpstr>
      <vt:lpstr>System.out 필드</vt:lpstr>
      <vt:lpstr>System.out 필드</vt:lpstr>
      <vt:lpstr>System.out 필드</vt:lpstr>
      <vt:lpstr>File 클래스</vt:lpstr>
      <vt:lpstr>File 클래스</vt:lpstr>
      <vt:lpstr>File 클래스</vt:lpstr>
      <vt:lpstr>File 클래스</vt:lpstr>
      <vt:lpstr>File 클래스</vt:lpstr>
      <vt:lpstr>키워드로 끝내는 핵심 포인트 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2763</cp:revision>
  <dcterms:created xsi:type="dcterms:W3CDTF">2004-07-21T02:43:03Z</dcterms:created>
  <dcterms:modified xsi:type="dcterms:W3CDTF">2019-06-17T21:01:14Z</dcterms:modified>
</cp:coreProperties>
</file>